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9906000" cy="6858000" type="A4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8CACCF-0AC6-4C28-B2B4-BE8BA341B9FB}" v="5" dt="2024-08-28T10:16:11.3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138" y="2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400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栗原　香織" userId="b33cdeb9-3eea-48ee-89c9-f5f701fa76a0" providerId="ADAL" clId="{B0314033-C177-4E5C-AB74-4DD9745570EE}"/>
    <pc:docChg chg="modSld">
      <pc:chgData name="栗原　香織" userId="b33cdeb9-3eea-48ee-89c9-f5f701fa76a0" providerId="ADAL" clId="{B0314033-C177-4E5C-AB74-4DD9745570EE}" dt="2024-08-02T07:19:37.706" v="56" actId="14100"/>
      <pc:docMkLst>
        <pc:docMk/>
      </pc:docMkLst>
      <pc:sldChg chg="modSp mod">
        <pc:chgData name="栗原　香織" userId="b33cdeb9-3eea-48ee-89c9-f5f701fa76a0" providerId="ADAL" clId="{B0314033-C177-4E5C-AB74-4DD9745570EE}" dt="2024-08-02T07:19:37.706" v="56" actId="14100"/>
        <pc:sldMkLst>
          <pc:docMk/>
          <pc:sldMk cId="0" sldId="257"/>
        </pc:sldMkLst>
        <pc:spChg chg="mod">
          <ac:chgData name="栗原　香織" userId="b33cdeb9-3eea-48ee-89c9-f5f701fa76a0" providerId="ADAL" clId="{B0314033-C177-4E5C-AB74-4DD9745570EE}" dt="2024-08-01T12:28:46.654" v="25" actId="20577"/>
          <ac:spMkLst>
            <pc:docMk/>
            <pc:sldMk cId="0" sldId="257"/>
            <ac:spMk id="2" creationId="{BD5E93EE-57D1-4DDF-B1DE-DA1A6023FC0C}"/>
          </ac:spMkLst>
        </pc:spChg>
        <pc:spChg chg="mod">
          <ac:chgData name="栗原　香織" userId="b33cdeb9-3eea-48ee-89c9-f5f701fa76a0" providerId="ADAL" clId="{B0314033-C177-4E5C-AB74-4DD9745570EE}" dt="2024-08-01T12:28:26.310" v="3"/>
          <ac:spMkLst>
            <pc:docMk/>
            <pc:sldMk cId="0" sldId="257"/>
            <ac:spMk id="15" creationId="{00000000-0000-0000-0000-000000000000}"/>
          </ac:spMkLst>
        </pc:spChg>
        <pc:spChg chg="mod">
          <ac:chgData name="栗原　香織" userId="b33cdeb9-3eea-48ee-89c9-f5f701fa76a0" providerId="ADAL" clId="{B0314033-C177-4E5C-AB74-4DD9745570EE}" dt="2024-08-02T07:19:19.525" v="39"/>
          <ac:spMkLst>
            <pc:docMk/>
            <pc:sldMk cId="0" sldId="257"/>
            <ac:spMk id="29" creationId="{00000000-0000-0000-0000-000000000000}"/>
          </ac:spMkLst>
        </pc:spChg>
        <pc:spChg chg="mod">
          <ac:chgData name="栗原　香織" userId="b33cdeb9-3eea-48ee-89c9-f5f701fa76a0" providerId="ADAL" clId="{B0314033-C177-4E5C-AB74-4DD9745570EE}" dt="2024-08-02T07:19:32.047" v="55" actId="20577"/>
          <ac:spMkLst>
            <pc:docMk/>
            <pc:sldMk cId="0" sldId="257"/>
            <ac:spMk id="3086" creationId="{00000000-0000-0000-0000-000000000000}"/>
          </ac:spMkLst>
        </pc:spChg>
        <pc:spChg chg="mod">
          <ac:chgData name="栗原　香織" userId="b33cdeb9-3eea-48ee-89c9-f5f701fa76a0" providerId="ADAL" clId="{B0314033-C177-4E5C-AB74-4DD9745570EE}" dt="2024-08-02T07:19:37.706" v="56" actId="14100"/>
          <ac:spMkLst>
            <pc:docMk/>
            <pc:sldMk cId="0" sldId="257"/>
            <ac:spMk id="3092" creationId="{00000000-0000-0000-0000-000000000000}"/>
          </ac:spMkLst>
        </pc:spChg>
      </pc:sldChg>
    </pc:docChg>
  </pc:docChgLst>
  <pc:docChgLst>
    <pc:chgData name="栗原　香織" userId="b33cdeb9-3eea-48ee-89c9-f5f701fa76a0" providerId="ADAL" clId="{B184BE0A-A570-4FAF-8EB2-5F260E86BCC3}"/>
    <pc:docChg chg="modSld">
      <pc:chgData name="栗原　香織" userId="b33cdeb9-3eea-48ee-89c9-f5f701fa76a0" providerId="ADAL" clId="{B184BE0A-A570-4FAF-8EB2-5F260E86BCC3}" dt="2024-08-01T12:27:42.119" v="48" actId="20577"/>
      <pc:docMkLst>
        <pc:docMk/>
      </pc:docMkLst>
      <pc:sldChg chg="modSp mod">
        <pc:chgData name="栗原　香織" userId="b33cdeb9-3eea-48ee-89c9-f5f701fa76a0" providerId="ADAL" clId="{B184BE0A-A570-4FAF-8EB2-5F260E86BCC3}" dt="2024-08-01T12:27:42.119" v="48" actId="20577"/>
        <pc:sldMkLst>
          <pc:docMk/>
          <pc:sldMk cId="0" sldId="257"/>
        </pc:sldMkLst>
        <pc:spChg chg="mod">
          <ac:chgData name="栗原　香織" userId="b33cdeb9-3eea-48ee-89c9-f5f701fa76a0" providerId="ADAL" clId="{B184BE0A-A570-4FAF-8EB2-5F260E86BCC3}" dt="2024-08-01T12:27:42.119" v="48" actId="20577"/>
          <ac:spMkLst>
            <pc:docMk/>
            <pc:sldMk cId="0" sldId="257"/>
            <ac:spMk id="2" creationId="{BD5E93EE-57D1-4DDF-B1DE-DA1A6023FC0C}"/>
          </ac:spMkLst>
        </pc:spChg>
        <pc:spChg chg="mod">
          <ac:chgData name="栗原　香織" userId="b33cdeb9-3eea-48ee-89c9-f5f701fa76a0" providerId="ADAL" clId="{B184BE0A-A570-4FAF-8EB2-5F260E86BCC3}" dt="2024-08-01T12:25:29.647" v="0"/>
          <ac:spMkLst>
            <pc:docMk/>
            <pc:sldMk cId="0" sldId="257"/>
            <ac:spMk id="14" creationId="{00000000-0000-0000-0000-000000000000}"/>
          </ac:spMkLst>
        </pc:spChg>
        <pc:spChg chg="mod">
          <ac:chgData name="栗原　香織" userId="b33cdeb9-3eea-48ee-89c9-f5f701fa76a0" providerId="ADAL" clId="{B184BE0A-A570-4FAF-8EB2-5F260E86BCC3}" dt="2024-08-01T12:26:45.703" v="35"/>
          <ac:spMkLst>
            <pc:docMk/>
            <pc:sldMk cId="0" sldId="257"/>
            <ac:spMk id="29" creationId="{00000000-0000-0000-0000-000000000000}"/>
          </ac:spMkLst>
        </pc:spChg>
        <pc:spChg chg="mod">
          <ac:chgData name="栗原　香織" userId="b33cdeb9-3eea-48ee-89c9-f5f701fa76a0" providerId="ADAL" clId="{B184BE0A-A570-4FAF-8EB2-5F260E86BCC3}" dt="2024-08-01T12:25:52.830" v="11" actId="20577"/>
          <ac:spMkLst>
            <pc:docMk/>
            <pc:sldMk cId="0" sldId="257"/>
            <ac:spMk id="3086" creationId="{00000000-0000-0000-0000-000000000000}"/>
          </ac:spMkLst>
        </pc:spChg>
      </pc:sldChg>
    </pc:docChg>
  </pc:docChgLst>
  <pc:docChgLst>
    <pc:chgData name="栗原　香織" userId="b33cdeb9-3eea-48ee-89c9-f5f701fa76a0" providerId="ADAL" clId="{CAA87DDF-985A-4B8F-9E26-85E4809BA3DE}"/>
    <pc:docChg chg="modSld">
      <pc:chgData name="栗原　香織" userId="b33cdeb9-3eea-48ee-89c9-f5f701fa76a0" providerId="ADAL" clId="{CAA87DDF-985A-4B8F-9E26-85E4809BA3DE}" dt="2023-09-08T01:50:25.791" v="48" actId="20577"/>
      <pc:docMkLst>
        <pc:docMk/>
      </pc:docMkLst>
      <pc:sldChg chg="modSp mod">
        <pc:chgData name="栗原　香織" userId="b33cdeb9-3eea-48ee-89c9-f5f701fa76a0" providerId="ADAL" clId="{CAA87DDF-985A-4B8F-9E26-85E4809BA3DE}" dt="2023-09-08T01:50:25.791" v="48" actId="20577"/>
        <pc:sldMkLst>
          <pc:docMk/>
          <pc:sldMk cId="0" sldId="257"/>
        </pc:sldMkLst>
        <pc:spChg chg="mod">
          <ac:chgData name="栗原　香織" userId="b33cdeb9-3eea-48ee-89c9-f5f701fa76a0" providerId="ADAL" clId="{CAA87DDF-985A-4B8F-9E26-85E4809BA3DE}" dt="2023-09-08T01:50:25.791" v="48" actId="20577"/>
          <ac:spMkLst>
            <pc:docMk/>
            <pc:sldMk cId="0" sldId="257"/>
            <ac:spMk id="2" creationId="{BD5E93EE-57D1-4DDF-B1DE-DA1A6023FC0C}"/>
          </ac:spMkLst>
        </pc:spChg>
        <pc:spChg chg="mod">
          <ac:chgData name="栗原　香織" userId="b33cdeb9-3eea-48ee-89c9-f5f701fa76a0" providerId="ADAL" clId="{CAA87DDF-985A-4B8F-9E26-85E4809BA3DE}" dt="2023-09-08T01:48:47.590" v="26" actId="13926"/>
          <ac:spMkLst>
            <pc:docMk/>
            <pc:sldMk cId="0" sldId="257"/>
            <ac:spMk id="29" creationId="{00000000-0000-0000-0000-000000000000}"/>
          </ac:spMkLst>
        </pc:spChg>
      </pc:sldChg>
    </pc:docChg>
  </pc:docChgLst>
  <pc:docChgLst>
    <pc:chgData name="栗原　香織" userId="b33cdeb9-3eea-48ee-89c9-f5f701fa76a0" providerId="ADAL" clId="{258CACCF-0AC6-4C28-B2B4-BE8BA341B9FB}"/>
    <pc:docChg chg="undo custSel modSld">
      <pc:chgData name="栗原　香織" userId="b33cdeb9-3eea-48ee-89c9-f5f701fa76a0" providerId="ADAL" clId="{258CACCF-0AC6-4C28-B2B4-BE8BA341B9FB}" dt="2024-08-28T10:16:31.849" v="35" actId="1076"/>
      <pc:docMkLst>
        <pc:docMk/>
      </pc:docMkLst>
      <pc:sldChg chg="modSp mod">
        <pc:chgData name="栗原　香織" userId="b33cdeb9-3eea-48ee-89c9-f5f701fa76a0" providerId="ADAL" clId="{258CACCF-0AC6-4C28-B2B4-BE8BA341B9FB}" dt="2024-08-28T10:16:31.849" v="35" actId="1076"/>
        <pc:sldMkLst>
          <pc:docMk/>
          <pc:sldMk cId="0" sldId="257"/>
        </pc:sldMkLst>
        <pc:spChg chg="mod">
          <ac:chgData name="栗原　香織" userId="b33cdeb9-3eea-48ee-89c9-f5f701fa76a0" providerId="ADAL" clId="{258CACCF-0AC6-4C28-B2B4-BE8BA341B9FB}" dt="2024-08-28T10:15:53.512" v="14" actId="20577"/>
          <ac:spMkLst>
            <pc:docMk/>
            <pc:sldMk cId="0" sldId="257"/>
            <ac:spMk id="2" creationId="{BD5E93EE-57D1-4DDF-B1DE-DA1A6023FC0C}"/>
          </ac:spMkLst>
        </pc:spChg>
        <pc:spChg chg="mod">
          <ac:chgData name="栗原　香織" userId="b33cdeb9-3eea-48ee-89c9-f5f701fa76a0" providerId="ADAL" clId="{258CACCF-0AC6-4C28-B2B4-BE8BA341B9FB}" dt="2024-08-28T10:15:33.266" v="2"/>
          <ac:spMkLst>
            <pc:docMk/>
            <pc:sldMk cId="0" sldId="257"/>
            <ac:spMk id="14" creationId="{00000000-0000-0000-0000-000000000000}"/>
          </ac:spMkLst>
        </pc:spChg>
        <pc:spChg chg="mod">
          <ac:chgData name="栗原　香織" userId="b33cdeb9-3eea-48ee-89c9-f5f701fa76a0" providerId="ADAL" clId="{258CACCF-0AC6-4C28-B2B4-BE8BA341B9FB}" dt="2024-08-28T10:16:31.849" v="35" actId="1076"/>
          <ac:spMkLst>
            <pc:docMk/>
            <pc:sldMk cId="0" sldId="257"/>
            <ac:spMk id="29" creationId="{00000000-0000-0000-0000-000000000000}"/>
          </ac:spMkLst>
        </pc:spChg>
      </pc:sldChg>
    </pc:docChg>
  </pc:docChgLst>
  <pc:docChgLst>
    <pc:chgData name="亀田　睦美" userId="5e7854ec-8cb9-4562-8640-25314f12c793" providerId="ADAL" clId="{FBC6AF86-1237-4454-905E-EC3180662289}"/>
    <pc:docChg chg="delSld modSld">
      <pc:chgData name="亀田　睦美" userId="5e7854ec-8cb9-4562-8640-25314f12c793" providerId="ADAL" clId="{FBC6AF86-1237-4454-905E-EC3180662289}" dt="2023-08-18T11:44:49.371" v="27" actId="255"/>
      <pc:docMkLst>
        <pc:docMk/>
      </pc:docMkLst>
      <pc:sldChg chg="modSp mod">
        <pc:chgData name="亀田　睦美" userId="5e7854ec-8cb9-4562-8640-25314f12c793" providerId="ADAL" clId="{FBC6AF86-1237-4454-905E-EC3180662289}" dt="2023-08-18T11:44:49.371" v="27" actId="255"/>
        <pc:sldMkLst>
          <pc:docMk/>
          <pc:sldMk cId="0" sldId="257"/>
        </pc:sldMkLst>
        <pc:spChg chg="mod">
          <ac:chgData name="亀田　睦美" userId="5e7854ec-8cb9-4562-8640-25314f12c793" providerId="ADAL" clId="{FBC6AF86-1237-4454-905E-EC3180662289}" dt="2023-08-18T11:44:49.371" v="27" actId="255"/>
          <ac:spMkLst>
            <pc:docMk/>
            <pc:sldMk cId="0" sldId="257"/>
            <ac:spMk id="2" creationId="{BD5E93EE-57D1-4DDF-B1DE-DA1A6023FC0C}"/>
          </ac:spMkLst>
        </pc:spChg>
        <pc:spChg chg="mod">
          <ac:chgData name="亀田　睦美" userId="5e7854ec-8cb9-4562-8640-25314f12c793" providerId="ADAL" clId="{FBC6AF86-1237-4454-905E-EC3180662289}" dt="2023-08-18T11:43:13.836" v="3" actId="20577"/>
          <ac:spMkLst>
            <pc:docMk/>
            <pc:sldMk cId="0" sldId="257"/>
            <ac:spMk id="14" creationId="{00000000-0000-0000-0000-000000000000}"/>
          </ac:spMkLst>
        </pc:spChg>
        <pc:spChg chg="mod">
          <ac:chgData name="亀田　睦美" userId="5e7854ec-8cb9-4562-8640-25314f12c793" providerId="ADAL" clId="{FBC6AF86-1237-4454-905E-EC3180662289}" dt="2023-08-18T11:43:32.743" v="6" actId="13926"/>
          <ac:spMkLst>
            <pc:docMk/>
            <pc:sldMk cId="0" sldId="257"/>
            <ac:spMk id="29" creationId="{00000000-0000-0000-0000-000000000000}"/>
          </ac:spMkLst>
        </pc:spChg>
        <pc:spChg chg="mod">
          <ac:chgData name="亀田　睦美" userId="5e7854ec-8cb9-4562-8640-25314f12c793" providerId="ADAL" clId="{FBC6AF86-1237-4454-905E-EC3180662289}" dt="2023-08-18T11:43:52.096" v="7"/>
          <ac:spMkLst>
            <pc:docMk/>
            <pc:sldMk cId="0" sldId="257"/>
            <ac:spMk id="3092" creationId="{00000000-0000-0000-0000-000000000000}"/>
          </ac:spMkLst>
        </pc:spChg>
      </pc:sldChg>
      <pc:sldChg chg="del">
        <pc:chgData name="亀田　睦美" userId="5e7854ec-8cb9-4562-8640-25314f12c793" providerId="ADAL" clId="{FBC6AF86-1237-4454-905E-EC3180662289}" dt="2023-08-18T11:43:18.153" v="4" actId="47"/>
        <pc:sldMkLst>
          <pc:docMk/>
          <pc:sldMk cId="2009418003" sldId="258"/>
        </pc:sldMkLst>
      </pc:sldChg>
    </pc:docChg>
  </pc:docChgLst>
  <pc:docChgLst>
    <pc:chgData name="栗原　香織" userId="b33cdeb9-3eea-48ee-89c9-f5f701fa76a0" providerId="ADAL" clId="{95AD9572-9CA6-4F84-8A7C-82AB1CA86C84}"/>
    <pc:docChg chg="undo custSel modSld">
      <pc:chgData name="栗原　香織" userId="b33cdeb9-3eea-48ee-89c9-f5f701fa76a0" providerId="ADAL" clId="{95AD9572-9CA6-4F84-8A7C-82AB1CA86C84}" dt="2024-08-16T06:17:08.811" v="160" actId="1038"/>
      <pc:docMkLst>
        <pc:docMk/>
      </pc:docMkLst>
      <pc:sldChg chg="addSp delSp modSp mod">
        <pc:chgData name="栗原　香織" userId="b33cdeb9-3eea-48ee-89c9-f5f701fa76a0" providerId="ADAL" clId="{95AD9572-9CA6-4F84-8A7C-82AB1CA86C84}" dt="2024-08-16T06:17:08.811" v="160" actId="1038"/>
        <pc:sldMkLst>
          <pc:docMk/>
          <pc:sldMk cId="0" sldId="257"/>
        </pc:sldMkLst>
        <pc:spChg chg="mod">
          <ac:chgData name="栗原　香織" userId="b33cdeb9-3eea-48ee-89c9-f5f701fa76a0" providerId="ADAL" clId="{95AD9572-9CA6-4F84-8A7C-82AB1CA86C84}" dt="2024-08-15T12:33:59.795" v="17"/>
          <ac:spMkLst>
            <pc:docMk/>
            <pc:sldMk cId="0" sldId="257"/>
            <ac:spMk id="2" creationId="{BD5E93EE-57D1-4DDF-B1DE-DA1A6023FC0C}"/>
          </ac:spMkLst>
        </pc:spChg>
        <pc:spChg chg="mod">
          <ac:chgData name="栗原　香織" userId="b33cdeb9-3eea-48ee-89c9-f5f701fa76a0" providerId="ADAL" clId="{95AD9572-9CA6-4F84-8A7C-82AB1CA86C84}" dt="2024-08-16T06:13:55.765" v="21" actId="1076"/>
          <ac:spMkLst>
            <pc:docMk/>
            <pc:sldMk cId="0" sldId="257"/>
            <ac:spMk id="4" creationId="{00000000-0000-0000-0000-000000000000}"/>
          </ac:spMkLst>
        </pc:spChg>
        <pc:spChg chg="mod">
          <ac:chgData name="栗原　香織" userId="b33cdeb9-3eea-48ee-89c9-f5f701fa76a0" providerId="ADAL" clId="{95AD9572-9CA6-4F84-8A7C-82AB1CA86C84}" dt="2024-08-16T06:13:55.765" v="21" actId="1076"/>
          <ac:spMkLst>
            <pc:docMk/>
            <pc:sldMk cId="0" sldId="257"/>
            <ac:spMk id="5" creationId="{00000000-0000-0000-0000-000000000000}"/>
          </ac:spMkLst>
        </pc:spChg>
        <pc:spChg chg="del">
          <ac:chgData name="栗原　香織" userId="b33cdeb9-3eea-48ee-89c9-f5f701fa76a0" providerId="ADAL" clId="{95AD9572-9CA6-4F84-8A7C-82AB1CA86C84}" dt="2024-08-16T06:13:32.865" v="19" actId="478"/>
          <ac:spMkLst>
            <pc:docMk/>
            <pc:sldMk cId="0" sldId="257"/>
            <ac:spMk id="6" creationId="{00000000-0000-0000-0000-000000000000}"/>
          </ac:spMkLst>
        </pc:spChg>
        <pc:spChg chg="add mod">
          <ac:chgData name="栗原　香織" userId="b33cdeb9-3eea-48ee-89c9-f5f701fa76a0" providerId="ADAL" clId="{95AD9572-9CA6-4F84-8A7C-82AB1CA86C84}" dt="2024-08-16T06:15:27.436" v="113" actId="1076"/>
          <ac:spMkLst>
            <pc:docMk/>
            <pc:sldMk cId="0" sldId="257"/>
            <ac:spMk id="11" creationId="{7EB4D1D0-EE68-9569-E991-F090F7AC5AE4}"/>
          </ac:spMkLst>
        </pc:spChg>
        <pc:spChg chg="add mod">
          <ac:chgData name="栗原　香織" userId="b33cdeb9-3eea-48ee-89c9-f5f701fa76a0" providerId="ADAL" clId="{95AD9572-9CA6-4F84-8A7C-82AB1CA86C84}" dt="2024-08-16T06:15:50.959" v="123" actId="20577"/>
          <ac:spMkLst>
            <pc:docMk/>
            <pc:sldMk cId="0" sldId="257"/>
            <ac:spMk id="12" creationId="{0BB74C5D-8356-0777-997F-56239F7E17EB}"/>
          </ac:spMkLst>
        </pc:spChg>
        <pc:spChg chg="mod">
          <ac:chgData name="栗原　香織" userId="b33cdeb9-3eea-48ee-89c9-f5f701fa76a0" providerId="ADAL" clId="{95AD9572-9CA6-4F84-8A7C-82AB1CA86C84}" dt="2024-08-16T06:17:08.811" v="160" actId="1038"/>
          <ac:spMkLst>
            <pc:docMk/>
            <pc:sldMk cId="0" sldId="257"/>
            <ac:spMk id="14" creationId="{00000000-0000-0000-0000-000000000000}"/>
          </ac:spMkLst>
        </pc:spChg>
        <pc:spChg chg="mod">
          <ac:chgData name="栗原　香織" userId="b33cdeb9-3eea-48ee-89c9-f5f701fa76a0" providerId="ADAL" clId="{95AD9572-9CA6-4F84-8A7C-82AB1CA86C84}" dt="2024-08-16T06:17:08.811" v="160" actId="1038"/>
          <ac:spMkLst>
            <pc:docMk/>
            <pc:sldMk cId="0" sldId="257"/>
            <ac:spMk id="15" creationId="{00000000-0000-0000-0000-000000000000}"/>
          </ac:spMkLst>
        </pc:spChg>
        <pc:spChg chg="add mod">
          <ac:chgData name="栗原　香織" userId="b33cdeb9-3eea-48ee-89c9-f5f701fa76a0" providerId="ADAL" clId="{95AD9572-9CA6-4F84-8A7C-82AB1CA86C84}" dt="2024-08-16T06:16:55.022" v="159" actId="403"/>
          <ac:spMkLst>
            <pc:docMk/>
            <pc:sldMk cId="0" sldId="257"/>
            <ac:spMk id="16" creationId="{9773F2E7-12EB-BFDF-0190-08028088267D}"/>
          </ac:spMkLst>
        </pc:spChg>
        <pc:spChg chg="mod">
          <ac:chgData name="栗原　香織" userId="b33cdeb9-3eea-48ee-89c9-f5f701fa76a0" providerId="ADAL" clId="{95AD9572-9CA6-4F84-8A7C-82AB1CA86C84}" dt="2024-08-16T06:14:42.544" v="79" actId="20577"/>
          <ac:spMkLst>
            <pc:docMk/>
            <pc:sldMk cId="0" sldId="257"/>
            <ac:spMk id="3085" creationId="{00000000-0000-0000-0000-000000000000}"/>
          </ac:spMkLst>
        </pc:spChg>
        <pc:spChg chg="del mod">
          <ac:chgData name="栗原　香織" userId="b33cdeb9-3eea-48ee-89c9-f5f701fa76a0" providerId="ADAL" clId="{95AD9572-9CA6-4F84-8A7C-82AB1CA86C84}" dt="2024-08-15T12:30:52.895" v="6" actId="478"/>
          <ac:spMkLst>
            <pc:docMk/>
            <pc:sldMk cId="0" sldId="257"/>
            <ac:spMk id="3086" creationId="{00000000-0000-0000-0000-000000000000}"/>
          </ac:spMkLst>
        </pc:spChg>
        <pc:spChg chg="del mod">
          <ac:chgData name="栗原　香織" userId="b33cdeb9-3eea-48ee-89c9-f5f701fa76a0" providerId="ADAL" clId="{95AD9572-9CA6-4F84-8A7C-82AB1CA86C84}" dt="2024-08-15T12:32:48.717" v="9" actId="478"/>
          <ac:spMkLst>
            <pc:docMk/>
            <pc:sldMk cId="0" sldId="257"/>
            <ac:spMk id="3092" creationId="{00000000-0000-0000-0000-000000000000}"/>
          </ac:spMkLst>
        </pc:spChg>
        <pc:spChg chg="mod">
          <ac:chgData name="栗原　香織" userId="b33cdeb9-3eea-48ee-89c9-f5f701fa76a0" providerId="ADAL" clId="{95AD9572-9CA6-4F84-8A7C-82AB1CA86C84}" dt="2024-08-16T06:14:15.600" v="62" actId="14100"/>
          <ac:spMkLst>
            <pc:docMk/>
            <pc:sldMk cId="0" sldId="257"/>
            <ac:spMk id="3093" creationId="{00000000-0000-0000-0000-000000000000}"/>
          </ac:spMkLst>
        </pc:spChg>
        <pc:cxnChg chg="add mod">
          <ac:chgData name="栗原　香織" userId="b33cdeb9-3eea-48ee-89c9-f5f701fa76a0" providerId="ADAL" clId="{95AD9572-9CA6-4F84-8A7C-82AB1CA86C84}" dt="2024-08-16T06:14:48.599" v="82" actId="1076"/>
          <ac:cxnSpMkLst>
            <pc:docMk/>
            <pc:sldMk cId="0" sldId="257"/>
            <ac:cxnSpMk id="3" creationId="{09275360-5331-A6AF-4F67-4DDA5AC42F9C}"/>
          </ac:cxnSpMkLst>
        </pc:cxnChg>
        <pc:cxnChg chg="del">
          <ac:chgData name="栗原　香織" userId="b33cdeb9-3eea-48ee-89c9-f5f701fa76a0" providerId="ADAL" clId="{95AD9572-9CA6-4F84-8A7C-82AB1CA86C84}" dt="2024-08-16T06:13:38.834" v="20" actId="478"/>
          <ac:cxnSpMkLst>
            <pc:docMk/>
            <pc:sldMk cId="0" sldId="257"/>
            <ac:cxnSpMk id="9" creationId="{00000000-0000-0000-0000-000000000000}"/>
          </ac:cxnSpMkLst>
        </pc:cxnChg>
        <pc:cxnChg chg="mod">
          <ac:chgData name="栗原　香織" userId="b33cdeb9-3eea-48ee-89c9-f5f701fa76a0" providerId="ADAL" clId="{95AD9572-9CA6-4F84-8A7C-82AB1CA86C84}" dt="2024-08-16T06:13:55.765" v="21" actId="1076"/>
          <ac:cxnSpMkLst>
            <pc:docMk/>
            <pc:sldMk cId="0" sldId="257"/>
            <ac:cxnSpMk id="10" creationId="{00000000-0000-0000-0000-000000000000}"/>
          </ac:cxnSpMkLst>
        </pc:cxnChg>
        <pc:cxnChg chg="mod">
          <ac:chgData name="栗原　香織" userId="b33cdeb9-3eea-48ee-89c9-f5f701fa76a0" providerId="ADAL" clId="{95AD9572-9CA6-4F84-8A7C-82AB1CA86C84}" dt="2024-08-16T06:13:55.765" v="21" actId="1076"/>
          <ac:cxnSpMkLst>
            <pc:docMk/>
            <pc:sldMk cId="0" sldId="257"/>
            <ac:cxnSpMk id="13" creationId="{00000000-0000-0000-0000-000000000000}"/>
          </ac:cxnSpMkLst>
        </pc:cxnChg>
        <pc:cxnChg chg="mod">
          <ac:chgData name="栗原　香織" userId="b33cdeb9-3eea-48ee-89c9-f5f701fa76a0" providerId="ADAL" clId="{95AD9572-9CA6-4F84-8A7C-82AB1CA86C84}" dt="2024-08-16T06:13:55.765" v="21" actId="1076"/>
          <ac:cxnSpMkLst>
            <pc:docMk/>
            <pc:sldMk cId="0" sldId="257"/>
            <ac:cxnSpMk id="18" creationId="{00000000-0000-0000-0000-000000000000}"/>
          </ac:cxnSpMkLst>
        </pc:cxnChg>
        <pc:cxnChg chg="mod">
          <ac:chgData name="栗原　香織" userId="b33cdeb9-3eea-48ee-89c9-f5f701fa76a0" providerId="ADAL" clId="{95AD9572-9CA6-4F84-8A7C-82AB1CA86C84}" dt="2024-08-16T06:13:55.765" v="21" actId="1076"/>
          <ac:cxnSpMkLst>
            <pc:docMk/>
            <pc:sldMk cId="0" sldId="257"/>
            <ac:cxnSpMk id="19" creationId="{00000000-0000-0000-0000-000000000000}"/>
          </ac:cxnSpMkLst>
        </pc:cxnChg>
        <pc:cxnChg chg="del">
          <ac:chgData name="栗原　香織" userId="b33cdeb9-3eea-48ee-89c9-f5f701fa76a0" providerId="ADAL" clId="{95AD9572-9CA6-4F84-8A7C-82AB1CA86C84}" dt="2024-08-16T06:13:31.414" v="18" actId="478"/>
          <ac:cxnSpMkLst>
            <pc:docMk/>
            <pc:sldMk cId="0" sldId="257"/>
            <ac:cxnSpMk id="21" creationId="{00000000-0000-0000-0000-000000000000}"/>
          </ac:cxnSpMkLst>
        </pc:cxnChg>
        <pc:cxnChg chg="mod">
          <ac:chgData name="栗原　香織" userId="b33cdeb9-3eea-48ee-89c9-f5f701fa76a0" providerId="ADAL" clId="{95AD9572-9CA6-4F84-8A7C-82AB1CA86C84}" dt="2024-08-16T06:13:55.765" v="21" actId="1076"/>
          <ac:cxnSpMkLst>
            <pc:docMk/>
            <pc:sldMk cId="0" sldId="257"/>
            <ac:cxnSpMk id="22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05FCBFD-E10C-4F6E-93DF-94CCEF02FD09}" type="datetimeFigureOut">
              <a:rPr lang="ja-JP" altLang="en-US"/>
              <a:pPr>
                <a:defRPr/>
              </a:pPr>
              <a:t>2024/8/28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748213"/>
            <a:ext cx="5389563" cy="3884612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CC0B778-2F7C-4137-B5A9-6C03B4C101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479132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124" name="スライド番号プレースホルダー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830" indent="-285704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2816" indent="-228563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99942" indent="-228563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069" indent="-228563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194" indent="-2285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321" indent="-2285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8447" indent="-2285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5574" indent="-2285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8E22A0BE-886D-4016-8161-14940B55358C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6642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1333D-198A-406A-9710-158EC9D17C94}" type="datetimeFigureOut">
              <a:rPr lang="ja-JP" altLang="en-US"/>
              <a:pPr>
                <a:defRPr/>
              </a:pPr>
              <a:t>2024/8/28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BAC65-551C-459A-85C0-E19F1A5D882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49511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4BAE4-9382-44B3-A04D-19278CFC2287}" type="datetimeFigureOut">
              <a:rPr lang="ja-JP" altLang="en-US"/>
              <a:pPr>
                <a:defRPr/>
              </a:pPr>
              <a:t>2024/8/28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6D012-629A-4218-B190-2E22EFF2EA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2898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4BDEC-D453-4838-9A6C-BB2CC0EA3650}" type="datetimeFigureOut">
              <a:rPr lang="ja-JP" altLang="en-US"/>
              <a:pPr>
                <a:defRPr/>
              </a:pPr>
              <a:t>2024/8/28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E7A84-C9F4-49A2-A16C-EC9AA74AF3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60845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42CF1-5B43-4A67-9716-B04E062FF267}" type="datetimeFigureOut">
              <a:rPr lang="ja-JP" altLang="en-US"/>
              <a:pPr>
                <a:defRPr/>
              </a:pPr>
              <a:t>2024/8/28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6C232-C559-4B52-8EF1-028119EF7F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54263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89360-1E27-4B58-8BAD-B85029D8D07E}" type="datetimeFigureOut">
              <a:rPr lang="ja-JP" altLang="en-US"/>
              <a:pPr>
                <a:defRPr/>
              </a:pPr>
              <a:t>2024/8/28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84704-5254-4303-ACC5-74AD3225B0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106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F7071-ECB1-4EE1-B8DB-E2CD376EC264}" type="datetimeFigureOut">
              <a:rPr lang="ja-JP" altLang="en-US"/>
              <a:pPr>
                <a:defRPr/>
              </a:pPr>
              <a:t>2024/8/28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AD420-59BB-4E57-86B9-C36E1B034F5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606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D1FA7-4E88-4EF4-B7BB-4AE683C5727C}" type="datetimeFigureOut">
              <a:rPr lang="ja-JP" altLang="en-US"/>
              <a:pPr>
                <a:defRPr/>
              </a:pPr>
              <a:t>2024/8/28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EEF0C-08C3-42AC-8627-0C5EB1948E6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7639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D1531-72DE-4EC8-AE0B-4865E1622D72}" type="datetimeFigureOut">
              <a:rPr lang="ja-JP" altLang="en-US"/>
              <a:pPr>
                <a:defRPr/>
              </a:pPr>
              <a:t>2024/8/28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988D8-0643-4F6F-A7E4-2BAC66098D1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63630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8BFE3-9925-490E-B306-080E222A76BE}" type="datetimeFigureOut">
              <a:rPr lang="ja-JP" altLang="en-US"/>
              <a:pPr>
                <a:defRPr/>
              </a:pPr>
              <a:t>2024/8/28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5B687-EFBC-4C9C-A673-478F8FB1E8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1974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9711B-2949-4944-9CA6-9CC73C6584A7}" type="datetimeFigureOut">
              <a:rPr lang="ja-JP" altLang="en-US"/>
              <a:pPr>
                <a:defRPr/>
              </a:pPr>
              <a:t>2024/8/28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46EB4-D8FC-4267-BC64-92A6AFA08A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5264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65AD2-E8AA-4165-805B-D64825B16ABE}" type="datetimeFigureOut">
              <a:rPr lang="ja-JP" altLang="en-US"/>
              <a:pPr>
                <a:defRPr/>
              </a:pPr>
              <a:t>2024/8/28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AF3CB-5BD9-440A-8DD7-D992D808D60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128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82F3FB2-2B59-4DA0-BF40-AC7331517111}" type="datetimeFigureOut">
              <a:rPr lang="ja-JP" altLang="en-US"/>
              <a:pPr>
                <a:defRPr/>
              </a:pPr>
              <a:t>2024/8/28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BECFC96E-D4BD-4237-A2BE-587A73EC4E2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テキスト ボックス 10"/>
          <p:cNvSpPr txBox="1">
            <a:spLocks noChangeArrowheads="1"/>
          </p:cNvSpPr>
          <p:nvPr/>
        </p:nvSpPr>
        <p:spPr bwMode="auto">
          <a:xfrm>
            <a:off x="2873668" y="5740644"/>
            <a:ext cx="3311251" cy="605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1500"/>
              </a:lnSpc>
              <a:spcBef>
                <a:spcPct val="0"/>
              </a:spcBef>
              <a:buFontTx/>
              <a:buNone/>
            </a:pPr>
            <a:r>
              <a:rPr lang="en-US" altLang="ja-JP" sz="1100" b="1" dirty="0">
                <a:latin typeface="Arial" charset="0"/>
                <a:ea typeface="ＭＳ ゴシック" pitchFamily="49" charset="-128"/>
                <a:cs typeface="Arial" charset="0"/>
              </a:rPr>
              <a:t>※</a:t>
            </a:r>
            <a:r>
              <a:rPr lang="ja-JP" altLang="en-US" sz="1100" b="1" dirty="0">
                <a:latin typeface="Arial" charset="0"/>
                <a:ea typeface="ＭＳ ゴシック" pitchFamily="49" charset="-128"/>
                <a:cs typeface="Arial" charset="0"/>
              </a:rPr>
              <a:t>必要数をコピーし、すべての荷物の</a:t>
            </a:r>
            <a:endParaRPr lang="en-US" altLang="ja-JP" sz="1100" b="1" dirty="0">
              <a:latin typeface="Arial" charset="0"/>
              <a:ea typeface="ＭＳ ゴシック" pitchFamily="49" charset="-128"/>
              <a:cs typeface="Arial" charset="0"/>
            </a:endParaRPr>
          </a:p>
          <a:p>
            <a:pPr eaLnBrk="1" hangingPunct="1">
              <a:lnSpc>
                <a:spcPts val="1500"/>
              </a:lnSpc>
              <a:spcBef>
                <a:spcPct val="0"/>
              </a:spcBef>
              <a:buFontTx/>
              <a:buNone/>
            </a:pPr>
            <a:r>
              <a:rPr lang="ja-JP" altLang="en-US" sz="1100" b="1" dirty="0">
                <a:latin typeface="Arial" charset="0"/>
                <a:ea typeface="ＭＳ ゴシック" pitchFamily="49" charset="-128"/>
                <a:cs typeface="Arial" charset="0"/>
              </a:rPr>
              <a:t>　側面に貼付してください。</a:t>
            </a:r>
            <a:endParaRPr lang="en-US" altLang="ja-JP" sz="1100" b="1" dirty="0">
              <a:latin typeface="Arial" charset="0"/>
              <a:ea typeface="ＭＳ ゴシック" pitchFamily="49" charset="-128"/>
              <a:cs typeface="Arial" charset="0"/>
            </a:endParaRPr>
          </a:p>
          <a:p>
            <a:pPr eaLnBrk="1" hangingPunct="1">
              <a:lnSpc>
                <a:spcPts val="1500"/>
              </a:lnSpc>
              <a:spcBef>
                <a:spcPct val="0"/>
              </a:spcBef>
              <a:buFontTx/>
              <a:buNone/>
            </a:pPr>
            <a:r>
              <a:rPr lang="ja-JP" altLang="en-US" sz="1100" b="1" dirty="0">
                <a:latin typeface="Arial" charset="0"/>
                <a:ea typeface="ＭＳ ゴシック" pitchFamily="49" charset="-128"/>
                <a:cs typeface="Arial" charset="0"/>
              </a:rPr>
              <a:t>　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38100" y="2210466"/>
            <a:ext cx="1092200" cy="13684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Arial" pitchFamily="34" charset="0"/>
                <a:ea typeface="ＭＳ ゴシック" pitchFamily="49" charset="-128"/>
                <a:cs typeface="Arial" pitchFamily="34" charset="0"/>
              </a:rPr>
              <a:t>送付元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38100" y="3677316"/>
            <a:ext cx="1092200" cy="863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Arial" pitchFamily="34" charset="0"/>
                <a:ea typeface="ＭＳ ゴシック" pitchFamily="49" charset="-128"/>
                <a:cs typeface="Arial" pitchFamily="34" charset="0"/>
              </a:rPr>
              <a:t>内容</a:t>
            </a:r>
            <a:endParaRPr lang="en-US" altLang="ja-JP" dirty="0">
              <a:latin typeface="Arial" pitchFamily="34" charset="0"/>
              <a:ea typeface="ＭＳ ゴシック" pitchFamily="49" charset="-128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Arial" pitchFamily="34" charset="0"/>
                <a:ea typeface="ＭＳ ゴシック" pitchFamily="49" charset="-128"/>
                <a:cs typeface="Arial" pitchFamily="34" charset="0"/>
              </a:rPr>
              <a:t>数量</a:t>
            </a:r>
          </a:p>
        </p:txBody>
      </p:sp>
      <p:cxnSp>
        <p:nvCxnSpPr>
          <p:cNvPr id="7" name="直線コネクタ 6"/>
          <p:cNvCxnSpPr/>
          <p:nvPr/>
        </p:nvCxnSpPr>
        <p:spPr>
          <a:xfrm>
            <a:off x="1208088" y="5516563"/>
            <a:ext cx="8569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38100" y="4652963"/>
            <a:ext cx="1092200" cy="863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Arial" pitchFamily="34" charset="0"/>
                <a:ea typeface="ＭＳ ゴシック" pitchFamily="49" charset="-128"/>
                <a:cs typeface="Arial" pitchFamily="34" charset="0"/>
              </a:rPr>
              <a:t>備考</a:t>
            </a:r>
          </a:p>
        </p:txBody>
      </p:sp>
      <p:cxnSp>
        <p:nvCxnSpPr>
          <p:cNvPr id="10" name="直線コネクタ 9"/>
          <p:cNvCxnSpPr/>
          <p:nvPr/>
        </p:nvCxnSpPr>
        <p:spPr>
          <a:xfrm>
            <a:off x="1208088" y="4540916"/>
            <a:ext cx="8569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1208088" y="3582066"/>
            <a:ext cx="8569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角丸四角形 13"/>
          <p:cNvSpPr/>
          <p:nvPr/>
        </p:nvSpPr>
        <p:spPr>
          <a:xfrm>
            <a:off x="110231" y="44449"/>
            <a:ext cx="8893175" cy="1125535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日本超音波医学会第</a:t>
            </a:r>
            <a:r>
              <a:rPr lang="en-US" altLang="zh-CN" sz="28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36</a:t>
            </a:r>
            <a:r>
              <a:rPr lang="zh-CN" altLang="en-US" sz="2800" kern="100" dirty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回関東甲信越地方会学術集会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9031981" y="44449"/>
            <a:ext cx="817563" cy="1125535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>
                <a:latin typeface="Arial" pitchFamily="34" charset="0"/>
                <a:ea typeface="ＭＳ ゴシック" pitchFamily="49" charset="-128"/>
                <a:cs typeface="Arial" pitchFamily="34" charset="0"/>
              </a:rPr>
              <a:t>F</a:t>
            </a:r>
            <a:endParaRPr lang="ja-JP" altLang="en-US" sz="3600" dirty="0">
              <a:latin typeface="Arial" pitchFamily="34" charset="0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3085" name="テキスト ボックス 15"/>
          <p:cNvSpPr txBox="1">
            <a:spLocks noChangeArrowheads="1"/>
          </p:cNvSpPr>
          <p:nvPr/>
        </p:nvSpPr>
        <p:spPr bwMode="auto">
          <a:xfrm>
            <a:off x="5457825" y="2885125"/>
            <a:ext cx="4445000" cy="268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ja-JP" sz="1100" dirty="0">
                <a:latin typeface="Arial" charset="0"/>
                <a:ea typeface="ＭＳ ゴシック" pitchFamily="49" charset="-128"/>
                <a:cs typeface="Arial" charset="0"/>
              </a:rPr>
              <a:t>※</a:t>
            </a:r>
            <a:r>
              <a:rPr lang="ja-JP" altLang="en-US" sz="1100" dirty="0">
                <a:latin typeface="Arial" charset="0"/>
                <a:ea typeface="ＭＳ ゴシック" pitchFamily="49" charset="-128"/>
                <a:cs typeface="Arial" charset="0"/>
              </a:rPr>
              <a:t>貴学会名、ご担当者名をご記入ください。</a:t>
            </a:r>
          </a:p>
        </p:txBody>
      </p:sp>
      <p:cxnSp>
        <p:nvCxnSpPr>
          <p:cNvPr id="18" name="直線コネクタ 17"/>
          <p:cNvCxnSpPr/>
          <p:nvPr/>
        </p:nvCxnSpPr>
        <p:spPr>
          <a:xfrm>
            <a:off x="1208088" y="3147091"/>
            <a:ext cx="8569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1208088" y="2210466"/>
            <a:ext cx="8569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1208088" y="4652963"/>
            <a:ext cx="8569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1208088" y="3677316"/>
            <a:ext cx="85693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3" name="テキスト ボックス 23"/>
          <p:cNvSpPr txBox="1">
            <a:spLocks noChangeArrowheads="1"/>
          </p:cNvSpPr>
          <p:nvPr/>
        </p:nvSpPr>
        <p:spPr bwMode="auto">
          <a:xfrm>
            <a:off x="1208088" y="3209003"/>
            <a:ext cx="842543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/>
              <a:t>担当者名：　　　　　　　　　　　　　　　　　　　　　連絡先：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276719" y="5582559"/>
            <a:ext cx="2574925" cy="115252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u="sng" dirty="0">
                <a:solidFill>
                  <a:schemeClr val="tx1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着荷指定日時</a:t>
            </a:r>
            <a:endParaRPr lang="en-US" altLang="ja-JP" sz="2400" u="sng" dirty="0">
              <a:solidFill>
                <a:schemeClr val="tx1"/>
              </a:solidFill>
              <a:latin typeface="Arial" pitchFamily="34" charset="0"/>
              <a:ea typeface="ＭＳ ゴシック" pitchFamily="49" charset="-128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>
                <a:solidFill>
                  <a:schemeClr val="tx1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10</a:t>
            </a:r>
            <a:r>
              <a:rPr lang="ja-JP" altLang="en-US" sz="2400" dirty="0">
                <a:solidFill>
                  <a:schemeClr val="tx1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月</a:t>
            </a:r>
            <a:r>
              <a:rPr lang="en-US" altLang="ja-JP" sz="2400" dirty="0">
                <a:solidFill>
                  <a:schemeClr val="tx1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4</a:t>
            </a:r>
            <a:r>
              <a:rPr lang="ja-JP" altLang="en-US" sz="2400" dirty="0">
                <a:solidFill>
                  <a:schemeClr val="tx1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日（金）</a:t>
            </a:r>
            <a:endParaRPr lang="en-US" altLang="ja-JP" sz="2400" dirty="0">
              <a:solidFill>
                <a:schemeClr val="tx1"/>
              </a:solidFill>
              <a:latin typeface="Arial" pitchFamily="34" charset="0"/>
              <a:ea typeface="ＭＳ ゴシック" pitchFamily="49" charset="-128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>
                <a:solidFill>
                  <a:srgbClr val="FF0000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14</a:t>
            </a:r>
            <a:r>
              <a:rPr lang="ja-JP" altLang="en-US" sz="2400" b="1" dirty="0">
                <a:solidFill>
                  <a:srgbClr val="FF0000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時～</a:t>
            </a:r>
            <a:r>
              <a:rPr lang="en-US" altLang="ja-JP" sz="2400" b="1" dirty="0">
                <a:solidFill>
                  <a:srgbClr val="FF0000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18</a:t>
            </a:r>
            <a:r>
              <a:rPr lang="ja-JP" altLang="en-US" sz="2400" b="1" dirty="0">
                <a:solidFill>
                  <a:srgbClr val="FF0000"/>
                </a:solidFill>
                <a:latin typeface="Arial" pitchFamily="34" charset="0"/>
                <a:ea typeface="ＭＳ ゴシック" pitchFamily="49" charset="-128"/>
                <a:cs typeface="Arial" pitchFamily="34" charset="0"/>
              </a:rPr>
              <a:t>時着</a:t>
            </a:r>
          </a:p>
        </p:txBody>
      </p:sp>
      <p:sp>
        <p:nvSpPr>
          <p:cNvPr id="2" name="テキスト ボックス 34">
            <a:extLst>
              <a:ext uri="{FF2B5EF4-FFF2-40B4-BE49-F238E27FC236}">
                <a16:creationId xmlns:a16="http://schemas.microsoft.com/office/drawing/2014/main" id="{BD5E93EE-57D1-4DDF-B1DE-DA1A6023F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4544" y="5534950"/>
            <a:ext cx="4445000" cy="158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tabLst>
                <a:tab pos="628650" algn="l"/>
              </a:tabLst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tabLst>
                <a:tab pos="628650" algn="l"/>
              </a:tabLst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628650" algn="l"/>
              </a:tabLs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tabLst>
                <a:tab pos="628650" algn="l"/>
              </a:tabLst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tabLst>
                <a:tab pos="628650" algn="l"/>
              </a:tabLst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628650" algn="l"/>
              </a:tabLst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628650" algn="l"/>
              </a:tabLst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628650" algn="l"/>
              </a:tabLst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628650" algn="l"/>
              </a:tabLst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15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【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送付先</a:t>
            </a: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】</a:t>
            </a:r>
          </a:p>
          <a:p>
            <a:pPr marL="133350" algn="just">
              <a:buNone/>
            </a:pPr>
            <a:r>
              <a:rPr lang="zh-TW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〒</a:t>
            </a:r>
            <a:r>
              <a:rPr lang="en-US" altLang="zh-TW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135-0063 </a:t>
            </a:r>
            <a:r>
              <a:rPr lang="zh-TW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東京都江東区有明</a:t>
            </a:r>
            <a:r>
              <a:rPr lang="en-US" altLang="zh-TW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zh-TW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丁⽬</a:t>
            </a:r>
            <a:r>
              <a:rPr lang="en-US" altLang="zh-TW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7-18</a:t>
            </a:r>
          </a:p>
          <a:p>
            <a:pPr marL="133350" algn="just">
              <a:buNone/>
            </a:pP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有明セントラルタワー ホール＆カンファレンス　　３階　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Room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</a:t>
            </a:r>
            <a:endParaRPr lang="en-US" altLang="zh-TW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33350" algn="just">
              <a:buNone/>
            </a:pPr>
            <a:r>
              <a:rPr lang="zh-CN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日本超音波医学会第</a:t>
            </a:r>
            <a:r>
              <a:rPr lang="en-US" altLang="zh-CN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36</a:t>
            </a:r>
            <a:r>
              <a:rPr lang="zh-CN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回関東甲信越地方会学術集会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運営事務局</a:t>
            </a:r>
          </a:p>
          <a:p>
            <a:pPr marL="133350" algn="just">
              <a:buNone/>
            </a:pP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担当：栗原宛（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080-4478-0242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</a:p>
          <a:p>
            <a:pPr marL="133350" algn="just">
              <a:buNone/>
            </a:pPr>
            <a:endParaRPr lang="en-US" altLang="ja-JP" sz="11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pPr marL="260350" indent="-127000" algn="just"/>
            <a:endParaRPr lang="ja-JP" altLang="ja-JP" sz="1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23">
            <a:extLst>
              <a:ext uri="{FF2B5EF4-FFF2-40B4-BE49-F238E27FC236}">
                <a16:creationId xmlns:a16="http://schemas.microsoft.com/office/drawing/2014/main" id="{7EB4D1D0-EE68-9569-E991-F090F7AC5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0592" y="3878283"/>
            <a:ext cx="34228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ポスター：　　　　　　　部</a:t>
            </a:r>
          </a:p>
        </p:txBody>
      </p:sp>
      <p:sp>
        <p:nvSpPr>
          <p:cNvPr id="12" name="テキスト ボックス 23">
            <a:extLst>
              <a:ext uri="{FF2B5EF4-FFF2-40B4-BE49-F238E27FC236}">
                <a16:creationId xmlns:a16="http://schemas.microsoft.com/office/drawing/2014/main" id="{0BB74C5D-8356-0777-997F-56239F7E1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0714" y="3859259"/>
            <a:ext cx="34228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チラシ：　　　　　　　部</a:t>
            </a:r>
          </a:p>
        </p:txBody>
      </p:sp>
      <p:sp>
        <p:nvSpPr>
          <p:cNvPr id="16" name="テキスト ボックス 23">
            <a:extLst>
              <a:ext uri="{FF2B5EF4-FFF2-40B4-BE49-F238E27FC236}">
                <a16:creationId xmlns:a16="http://schemas.microsoft.com/office/drawing/2014/main" id="{9773F2E7-12EB-BFDF-0190-080280882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43034"/>
            <a:ext cx="9906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/>
              <a:t>ポスター・チラシ掲示用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DBBB2FD1EF1D04E8DBB06020AF43796" ma:contentTypeVersion="15" ma:contentTypeDescription="新しいドキュメントを作成します。" ma:contentTypeScope="" ma:versionID="d5a51fb160bdea98ee46cec68cebef79">
  <xsd:schema xmlns:xsd="http://www.w3.org/2001/XMLSchema" xmlns:xs="http://www.w3.org/2001/XMLSchema" xmlns:p="http://schemas.microsoft.com/office/2006/metadata/properties" xmlns:ns2="d6854111-d1a5-4998-a696-13ef9044144d" xmlns:ns3="503539c5-f8ad-4529-967e-8b02f2c9ab50" targetNamespace="http://schemas.microsoft.com/office/2006/metadata/properties" ma:root="true" ma:fieldsID="b71512eb301700c1e1ea7b795fcbde61" ns2:_="" ns3:_="">
    <xsd:import namespace="d6854111-d1a5-4998-a696-13ef9044144d"/>
    <xsd:import namespace="503539c5-f8ad-4529-967e-8b02f2c9ab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854111-d1a5-4998-a696-13ef904414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04eaaf6d-5d4b-4d85-af94-249941f4cf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3539c5-f8ad-4529-967e-8b02f2c9ab5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85af1f5-614c-4fc4-af61-6a0075ad10be}" ma:internalName="TaxCatchAll" ma:showField="CatchAllData" ma:web="503539c5-f8ad-4529-967e-8b02f2c9ab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6854111-d1a5-4998-a696-13ef9044144d">
      <Terms xmlns="http://schemas.microsoft.com/office/infopath/2007/PartnerControls"/>
    </lcf76f155ced4ddcb4097134ff3c332f>
    <TaxCatchAll xmlns="503539c5-f8ad-4529-967e-8b02f2c9ab50" xsi:nil="true"/>
  </documentManagement>
</p:properties>
</file>

<file path=customXml/itemProps1.xml><?xml version="1.0" encoding="utf-8"?>
<ds:datastoreItem xmlns:ds="http://schemas.openxmlformats.org/officeDocument/2006/customXml" ds:itemID="{4655B0E6-2639-4A16-BA9E-D9B9261BF1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ADFB48-B303-4B2F-9F08-24735951D1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854111-d1a5-4998-a696-13ef9044144d"/>
    <ds:schemaRef ds:uri="503539c5-f8ad-4529-967e-8b02f2c9ab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BD94458-8B53-44D0-BCB6-FE99C48EFB9D}">
  <ds:schemaRefs>
    <ds:schemaRef ds:uri="http://schemas.microsoft.com/office/2006/metadata/properties"/>
    <ds:schemaRef ds:uri="http://schemas.microsoft.com/office/infopath/2007/PartnerControls"/>
    <ds:schemaRef ds:uri="d6854111-d1a5-4998-a696-13ef9044144d"/>
    <ds:schemaRef ds:uri="503539c5-f8ad-4529-967e-8b02f2c9ab5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739</TotalTime>
  <Words>109</Words>
  <Application>Microsoft Office PowerPoint</Application>
  <PresentationFormat>A4 210 x 297 mm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ＭＳ ゴシック</vt:lpstr>
      <vt:lpstr>游ゴシック</vt:lpstr>
      <vt:lpstr>Arial</vt:lpstr>
      <vt:lpstr>Calibri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4_101JGES共催セミナー_共催荷物ラベル</dc:title>
  <dc:creator>sato</dc:creator>
  <cp:lastModifiedBy>栗原　香織</cp:lastModifiedBy>
  <cp:revision>64</cp:revision>
  <cp:lastPrinted>2021-04-07T09:22:25Z</cp:lastPrinted>
  <dcterms:created xsi:type="dcterms:W3CDTF">2014-03-14T06:28:02Z</dcterms:created>
  <dcterms:modified xsi:type="dcterms:W3CDTF">2024-08-28T10:16:32Z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0x010100DDBBB2FD1EF1D04E8DBB06020AF43796</vt:lpwstr>
  </property>
  <property fmtid="{D5CDD505-2E9C-101B-9397-08002B2CF9AE}" pid="3" name="MediaServiceImageTags">
    <vt:lpwstr/>
  </property>
</Properties>
</file>